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05231CD-09FA-4467-B885-46DC09C9E026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520CD3-61A3-421F-B72D-2CC2015790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2ACB251-0451-4CA7-9AB5-508928E44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3C6EB2-203B-4D19-AD2E-2AE00EBA6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EE5675-9E93-4762-A548-9914C3E55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5108A0-D2E3-499C-9250-53EDB62D8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349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F8569-D6D5-4079-9A3B-C318693F3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3DC1B9-2C42-498F-94E3-12464B92F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1490CE-9D63-4523-BFEE-3507A07A3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AFEFFC-3D2A-4954-BCE3-5FB95202C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42694C-C6A8-46B6-8DDC-0F2134610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4269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5611D4-40A3-480A-9071-BB1C6F990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C9B714-CED3-4815-AB65-1011BED21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C2587A-93B1-47AB-9F0B-0BA986FCF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045653-CBA8-4FDA-93D9-75994C9D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F31CE-5ACD-4138-BE08-D5B884D52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672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E4594-F71E-46EB-BBEC-E876CFCA6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54638C-93D2-4D4A-94F3-DFCEF2A2D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490B60-1940-475F-B48A-54BB2A1DF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2DF1C0-6533-46AB-A004-1BF73805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1BC838-F723-45C9-B643-B839FFE09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89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F2D7B3-4804-4C06-8554-8ECD3570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8DBD6E-6FFD-4E3E-AB30-009520591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510C2A-5DCD-41DF-ABE7-0EE51BB2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1652C6-8C6A-4F11-B983-987A2C48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35D12C-9825-405D-9006-406230D1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4931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3C7453-1D52-4DC0-B395-944A026AE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00F5DD-5FE7-42B3-90DF-D22DA922F7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5042180-6F54-42BB-98DD-B3BBE0C3E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89445EB-545A-45DF-ABAD-5BA5F5713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E8241F-392A-433C-B532-8F244D78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532EBE-EAF6-484F-9379-5F1BB2C9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479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27778D-2A19-43A2-9906-4CFC2097B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774D14-578F-45EB-97DC-04FB8A14B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E563A9C-21D3-480A-B3BB-6D4FABB22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E1F62A-313B-4818-B465-68CD50A53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485D09-E413-4049-80CF-6ECF85B28F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DB7ED85-7C08-413E-87F2-AEE958AA1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820746E-E2AB-4304-9AA6-C71B7CBB4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0356A5-7B05-4101-9D69-8DB8112F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03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DBF64-3FDE-4C3F-864E-BF86E81A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6DB24BB-F4C8-41A3-91E9-9F1D72D7A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BEC8FA9-30BE-4643-AD68-43E170E9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14F6772-81EC-462E-8327-2827643D4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4979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460CDE6-AE32-4E4F-9564-7684BAF53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6B9A4C3-8F90-48EE-B689-6056B501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EBB55CE-E9AC-4D5D-AE9E-DB1598E2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2663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A6F898-C131-466D-898D-2E905955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A5916C-4197-4BD1-A963-9CE7A7DAA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D9F7C0B-9A56-4D1C-944D-55F6C0DB96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C3AB4C-3DD3-4A7F-8606-090A4CE0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8DD6C09-7B60-42CE-A3E0-9F7197BB8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171B091-6797-4189-A34F-A2C5742A1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068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852E9-0419-4D50-892E-6DC2DB3C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346A5A6-AE6F-4C46-8EFF-C9EB90DFC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96253-7978-4F79-B094-0A1302137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639E95-F310-40C0-9C0F-F81EE7F33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37E545-7517-4D01-AB2B-D96658B6B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EFD88D-3489-4D71-AED0-C93213FCB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223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18982F-9DB1-4C87-9FAB-CCFD135C3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F8D10B-04C1-4FDD-A01D-32F175F77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3477ED-F50A-4CC9-A28A-D76545201F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85C97-D89A-4004-BE72-89A875D22B3B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1333E0-31EE-4264-A63F-76B0775EB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C01356-E7D3-4FEC-8C73-F53CD7C39A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04024-DCD9-431E-A320-3ADDEE497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367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96C405-F639-45E8-A33E-31AC2FBF0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38518"/>
            <a:ext cx="9144000" cy="3106551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 приложения: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zd_3_2</a:t>
            </a:r>
            <a:b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DAF8CD-8A66-4D8F-AEA4-560C5BB7FE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9012" y="4798826"/>
            <a:ext cx="4572000" cy="1655762"/>
          </a:xfrm>
        </p:spPr>
        <p:txBody>
          <a:bodyPr/>
          <a:lstStyle/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Горелова Эльвина</a:t>
            </a:r>
          </a:p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Студентка группы Пр-31</a:t>
            </a:r>
          </a:p>
        </p:txBody>
      </p:sp>
    </p:spTree>
    <p:extLst>
      <p:ext uri="{BB962C8B-B14F-4D97-AF65-F5344CB8AC3E}">
        <p14:creationId xmlns:p14="http://schemas.microsoft.com/office/powerpoint/2010/main" val="71117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8664B01C-E57F-4455-BE47-9073C417F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951" y="146313"/>
            <a:ext cx="10502153" cy="66370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 приложения: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zd_3_2</a:t>
            </a: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Иконка:</a:t>
            </a: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Экран приложения:</a:t>
            </a: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b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FirstActivity</a:t>
            </a:r>
            <a:endParaRPr lang="ru-RU" sz="1200" dirty="0"/>
          </a:p>
          <a:p>
            <a:pPr marL="0" indent="0">
              <a:buNone/>
            </a:pPr>
            <a:endParaRPr lang="en-US" sz="12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37E7196-D2DF-4471-ADFD-4DF0A0712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718" y="3678233"/>
            <a:ext cx="2056280" cy="573741"/>
          </a:xfrm>
        </p:spPr>
        <p:txBody>
          <a:bodyPr>
            <a:norm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MainScreen</a:t>
            </a:r>
            <a:endParaRPr lang="ru-RU" sz="160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F5977F43-DF6E-4414-B011-185A598683A7}"/>
              </a:ext>
            </a:extLst>
          </p:cNvPr>
          <p:cNvSpPr txBox="1">
            <a:spLocks/>
          </p:cNvSpPr>
          <p:nvPr/>
        </p:nvSpPr>
        <p:spPr>
          <a:xfrm>
            <a:off x="4595296" y="3738711"/>
            <a:ext cx="2056280" cy="573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2</a:t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SingInScreen</a:t>
            </a:r>
            <a:endParaRPr lang="ru-RU" sz="1600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D8AC3496-080C-4E4E-A378-3B906155BCE6}"/>
              </a:ext>
            </a:extLst>
          </p:cNvPr>
          <p:cNvSpPr txBox="1">
            <a:spLocks/>
          </p:cNvSpPr>
          <p:nvPr/>
        </p:nvSpPr>
        <p:spPr>
          <a:xfrm>
            <a:off x="8330120" y="3738710"/>
            <a:ext cx="2056280" cy="573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3</a:t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MenuScreen</a:t>
            </a: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4A8A47A-F7FD-4599-8A2E-07535995E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967" y="589841"/>
            <a:ext cx="893208" cy="89320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8DDBAC7-4C83-40E1-AAB6-FD123325EDA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1752" y="2152464"/>
            <a:ext cx="2970212" cy="148599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9ED99C8-A9DC-4D27-A6AD-93F94E8FFBD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17453" y="2152464"/>
            <a:ext cx="2970212" cy="1485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4BE1132-232B-4D78-B006-F29A1BE45FD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873154" y="2200384"/>
            <a:ext cx="2970213" cy="1450334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CFCD5F0-2B61-43B0-A205-F98861C74AA9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48951" y="4337174"/>
            <a:ext cx="2983013" cy="1747468"/>
          </a:xfrm>
          <a:prstGeom prst="rect">
            <a:avLst/>
          </a:prstGeom>
        </p:spPr>
      </p:pic>
      <p:sp>
        <p:nvSpPr>
          <p:cNvPr id="22" name="Заголовок 1">
            <a:extLst>
              <a:ext uri="{FF2B5EF4-FFF2-40B4-BE49-F238E27FC236}">
                <a16:creationId xmlns:a16="http://schemas.microsoft.com/office/drawing/2014/main" id="{66823CAD-B47C-4756-ADD7-C523F345F9F3}"/>
              </a:ext>
            </a:extLst>
          </p:cNvPr>
          <p:cNvSpPr txBox="1">
            <a:spLocks/>
          </p:cNvSpPr>
          <p:nvPr/>
        </p:nvSpPr>
        <p:spPr>
          <a:xfrm>
            <a:off x="1012317" y="6084641"/>
            <a:ext cx="2056280" cy="573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FilmScreen</a:t>
            </a:r>
            <a:endParaRPr lang="ru-RU" sz="1600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E01ECFD-7B42-4A96-B941-0C4B096D6EEF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4217454" y="4337174"/>
            <a:ext cx="2983012" cy="1747468"/>
          </a:xfrm>
          <a:prstGeom prst="rect">
            <a:avLst/>
          </a:prstGeom>
        </p:spPr>
      </p:pic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906E5788-C884-476E-B9E8-FD3947692D75}"/>
              </a:ext>
            </a:extLst>
          </p:cNvPr>
          <p:cNvSpPr txBox="1">
            <a:spLocks/>
          </p:cNvSpPr>
          <p:nvPr/>
        </p:nvSpPr>
        <p:spPr>
          <a:xfrm>
            <a:off x="4771887" y="6084642"/>
            <a:ext cx="2056280" cy="573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</a:t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ResultScreen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33666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266CB9-46BC-4540-A684-DF3A11E04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классов</a:t>
            </a:r>
            <a:r>
              <a:rPr lang="ru-RU" dirty="0"/>
              <a:t>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F5A72B-0431-42DD-831C-8D71687C30CC}"/>
              </a:ext>
            </a:extLst>
          </p:cNvPr>
          <p:cNvPicPr/>
          <p:nvPr/>
        </p:nvPicPr>
        <p:blipFill rotWithShape="1">
          <a:blip r:embed="rId2"/>
          <a:srcRect b="45169"/>
          <a:stretch/>
        </p:blipFill>
        <p:spPr>
          <a:xfrm>
            <a:off x="4629694" y="1814143"/>
            <a:ext cx="3063240" cy="322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49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01E854-F7E6-4A40-A04F-C6C397AEB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848" y="114113"/>
            <a:ext cx="10515600" cy="1325563"/>
          </a:xfrm>
        </p:spPr>
        <p:txBody>
          <a:bodyPr/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Производительность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0E1379-1F30-4FA0-8498-4E858AB54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5" y="1233488"/>
            <a:ext cx="9883588" cy="24139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6051B4C-2E80-4058-8DEE-68FF512DE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48" y="3830080"/>
            <a:ext cx="10882303" cy="250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046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68735F-39A7-494D-A5DB-4AD837A8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Архитектурные решения: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53A35C-92AA-4E07-9ED7-C7924C0CB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383" y="1629423"/>
            <a:ext cx="5465233" cy="225215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23CBEA-9D13-4BF7-AAD0-E91258F69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999" y="4356671"/>
            <a:ext cx="4826000" cy="126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9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D3F98-3780-4DD8-886A-CDB75D149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-37405"/>
            <a:ext cx="10515600" cy="1325563"/>
          </a:xfrm>
        </p:spPr>
        <p:txBody>
          <a:bodyPr/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библиотеки:</a:t>
            </a:r>
            <a:endParaRPr lang="ru-RU" dirty="0"/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747A2A4F-1548-46FF-BFF7-5AF11B42EF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4560966"/>
              </p:ext>
            </p:extLst>
          </p:nvPr>
        </p:nvGraphicFramePr>
        <p:xfrm>
          <a:off x="800100" y="938119"/>
          <a:ext cx="10591800" cy="568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59">
                  <a:extLst>
                    <a:ext uri="{9D8B030D-6E8A-4147-A177-3AD203B41FA5}">
                      <a16:colId xmlns:a16="http://schemas.microsoft.com/office/drawing/2014/main" val="711701305"/>
                    </a:ext>
                  </a:extLst>
                </a:gridCol>
                <a:gridCol w="6669741">
                  <a:extLst>
                    <a:ext uri="{9D8B030D-6E8A-4147-A177-3AD203B41FA5}">
                      <a16:colId xmlns:a16="http://schemas.microsoft.com/office/drawing/2014/main" val="3689158324"/>
                    </a:ext>
                  </a:extLst>
                </a:gridCol>
              </a:tblGrid>
              <a:tr h="357431">
                <a:tc>
                  <a:txBody>
                    <a:bodyPr/>
                    <a:lstStyle/>
                    <a:p>
                      <a:r>
                        <a:rPr lang="ru-RU" dirty="0"/>
                        <a:t>Библиотека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Назначение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1328"/>
                  </a:ext>
                </a:extLst>
              </a:tr>
              <a:tr h="446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com.squareup.picasso:picasso:2.8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для загрузки изображений для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 Она упрощает процесс загрузки изображений из Интернета в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ImageViews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6816871"/>
                  </a:ext>
                </a:extLst>
              </a:tr>
              <a:tr h="4700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com.squareup.retrofit2:retrofit:2.9.0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ru-RU" sz="1200" b="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У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прощающая использование веб-сервисов.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386737"/>
                  </a:ext>
                </a:extLst>
              </a:tr>
              <a:tr h="3418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com.squareup.retrofit2:converter-gson:2.9.0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интегрирует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Gson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с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Retrofit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что упрощает работу с API, возвращающими JSON.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106564"/>
                  </a:ext>
                </a:extLst>
              </a:tr>
              <a:tr h="3418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com.squareup.okhttp3:okhttp:4.9.3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Используемый для отправки сетевых запросов.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897007"/>
                  </a:ext>
                </a:extLst>
              </a:tr>
              <a:tr h="3418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com.squareup.okhttp3:logging-interceptor:4.9.1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регистрирует данные HTTP-запросов и ответов.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982666"/>
                  </a:ext>
                </a:extLst>
              </a:tr>
              <a:tr h="446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com.github.bumptech.glide:glide:4.15.1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для загрузки изображений, которая особенно эффективна при работе с большими изображениями и анимацией.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071113"/>
                  </a:ext>
                </a:extLst>
              </a:tr>
              <a:tr h="446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androidx.appcompat:appcompat-resources:1.7.0</a:t>
                      </a:r>
                      <a:endParaRPr lang="en-US" sz="1200" b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Предоставляет совместимые версии пользовательского интерфейса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благодаря чему ваше приложение будет выглядеть одинаково в разных версиях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645009"/>
                  </a:ext>
                </a:extLst>
              </a:tr>
              <a:tr h="6255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androidx.leanback:leanback:1.0.0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Библиотека, предназначенная для создания приложений для телевизоров, предоставляет компоненты, которые помогают создавать пользовательский интерфейс, подходящий для больших экранов.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147056"/>
                  </a:ext>
                </a:extLst>
              </a:tr>
              <a:tr h="2680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androidx.recyclerview:recyclerview:1.3.2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Библиотека, для ограниченного доступа к большому набору данных. 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841573"/>
                  </a:ext>
                </a:extLst>
              </a:tr>
              <a:tr h="446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androidx.appcompat:appcompat:1.7.0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Библиотека, которая предоставляет поддержку старых версий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и улучшает совместимость.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929437"/>
                  </a:ext>
                </a:extLst>
              </a:tr>
              <a:tr h="446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androidx.media2:media2-widget:1.3.0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предоставляет компоненты пользовательского интерфейса для воспроизведения мультимедиа.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285617"/>
                  </a:ext>
                </a:extLst>
              </a:tr>
              <a:tr h="6255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androidx.core:core-ktx:1.10.1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Н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абор расширений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Kotlin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для основных библиотек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упрощающий работу с API-интерфейсами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998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9545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E3A54947-9949-4D88-8CCF-7FF0480CF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6108780"/>
              </p:ext>
            </p:extLst>
          </p:nvPr>
        </p:nvGraphicFramePr>
        <p:xfrm>
          <a:off x="838200" y="507813"/>
          <a:ext cx="10515600" cy="220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5471">
                  <a:extLst>
                    <a:ext uri="{9D8B030D-6E8A-4147-A177-3AD203B41FA5}">
                      <a16:colId xmlns:a16="http://schemas.microsoft.com/office/drawing/2014/main" val="4156074642"/>
                    </a:ext>
                  </a:extLst>
                </a:gridCol>
                <a:gridCol w="6190129">
                  <a:extLst>
                    <a:ext uri="{9D8B030D-6E8A-4147-A177-3AD203B41FA5}">
                      <a16:colId xmlns:a16="http://schemas.microsoft.com/office/drawing/2014/main" val="19981771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Библиотека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Назначение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672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com.google.android.material:material:1.9.0</a:t>
                      </a:r>
                      <a:endParaRPr lang="ru-RU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Библиотека, предоставляющая компоненты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Material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Design для создания красивых и функциональных пользовательских интерфейсов.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16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androidx.constraintlayout:constraintlayout:2.1.4</a:t>
                      </a:r>
                      <a:endParaRPr lang="ru-RU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Менеджер макетов, который позволяет создавать сложные макеты.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470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com.android.volley:volley:1.2.1</a:t>
                      </a:r>
                      <a:endParaRPr lang="ru-RU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 для управления сетевыми запросами.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75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androidx.privacysandbox.tools:tools-core:1.0.0-alpha10</a:t>
                      </a:r>
                      <a:endParaRPr lang="ru-RU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Библиотека, предоставляющая инструменты для реализации функций конфиденциальности в приложениях для </a:t>
                      </a:r>
                      <a:r>
                        <a:rPr lang="ru-RU" sz="1200" i="1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ru-RU" sz="1200" i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ориентированных на защиту пользовательских данных.</a:t>
                      </a:r>
                      <a:endParaRPr lang="ru-RU" sz="12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308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16645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399</Words>
  <Application>Microsoft Office PowerPoint</Application>
  <PresentationFormat>Широкоэкранный</PresentationFormat>
  <Paragraphs>63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JetBrains Mono</vt:lpstr>
      <vt:lpstr>Times New Roman</vt:lpstr>
      <vt:lpstr>Тема Office</vt:lpstr>
      <vt:lpstr>Название приложения: zd_3_2 </vt:lpstr>
      <vt:lpstr>Рисунок 1 MainScreen</vt:lpstr>
      <vt:lpstr>Схема классов:</vt:lpstr>
      <vt:lpstr>Производительность</vt:lpstr>
      <vt:lpstr>Архитектурные решения:</vt:lpstr>
      <vt:lpstr>Используемые библиотеки: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Эльвина</dc:creator>
  <cp:lastModifiedBy>Эльвина</cp:lastModifiedBy>
  <cp:revision>15</cp:revision>
  <dcterms:created xsi:type="dcterms:W3CDTF">2024-11-25T08:58:50Z</dcterms:created>
  <dcterms:modified xsi:type="dcterms:W3CDTF">2024-12-22T17:30:27Z</dcterms:modified>
</cp:coreProperties>
</file>

<file path=docProps/thumbnail.jpeg>
</file>